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121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History of South Dakota: From Territory to Statehood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 Brief Exploration of South Dakota's Journey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Generated by ChatGPT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Celebrating South Dakota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Rich History, A Bright Future</a:t>
            </a:r>
          </a:p>
          <a:p>
            <a:r>
              <a:t>Thank you for exploring the history of South Dakota!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Native American Heritage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Home to Lakota, Dakota, and Nakota Sioux tribes.</a:t>
            </a:r>
          </a:p>
          <a:p>
            <a:r>
              <a:t>- Rich cultural traditions and connection to the land.</a:t>
            </a:r>
          </a:p>
          <a:p>
            <a:r>
              <a:t>- Sacred sites: Black Hills (Paha Sapa).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Arrival of European Explorers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Explored by French traders in the late 17th century.</a:t>
            </a:r>
          </a:p>
          <a:p>
            <a:r>
              <a:t>- Part of the Louisiana Purchase (1803).</a:t>
            </a:r>
          </a:p>
          <a:p>
            <a:r>
              <a:t>- Lewis and Clark Expedition (1804-1806).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Rush for Gold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Gold discovered in Black Hills (1874).</a:t>
            </a:r>
          </a:p>
          <a:p>
            <a:r>
              <a:t>- Conflict with Native tribes due to land disputes.</a:t>
            </a:r>
          </a:p>
          <a:p>
            <a:r>
              <a:t>- Increase in settlers despite treaties like the 1868 Fort Laramie Treaty.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Formation of Dakota Territory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Created in 1861, included North and South Dakota.</a:t>
            </a:r>
          </a:p>
          <a:p>
            <a:r>
              <a:t>- Rapid population growth by the 1880s.</a:t>
            </a:r>
          </a:p>
          <a:p>
            <a:r>
              <a:t>- Push for statehood begins.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Becoming a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South Dakota admitted on November 2, 1889.</a:t>
            </a:r>
          </a:p>
          <a:p>
            <a:r>
              <a:t>- Signed into statehood by President Benjamin Harrison.</a:t>
            </a:r>
          </a:p>
          <a:p>
            <a:r>
              <a:t>- Split into North and South Dakota to balance representation.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Growth of an Agricultural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Wheat, corn, and cattle farming shaped early economy.</a:t>
            </a:r>
          </a:p>
          <a:p>
            <a:r>
              <a:t>- Railroads played a key role in development.</a:t>
            </a:r>
          </a:p>
          <a:p>
            <a:r>
              <a:t>- Known as the 'Breadbasket of the Nation.'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South Dakota’s National Treasures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Mount Rushmore (1927-1941).</a:t>
            </a:r>
          </a:p>
          <a:p>
            <a:r>
              <a:t>- Badlands National Park.</a:t>
            </a:r>
          </a:p>
          <a:p>
            <a:r>
              <a:t>- Crazy Horse Memorial.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South Dakota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Blend of Native and pioneer heritage.</a:t>
            </a:r>
          </a:p>
          <a:p>
            <a:r>
              <a:t>- Economy includes agriculture, tourism, and technology.</a:t>
            </a:r>
          </a:p>
          <a:p>
            <a:r>
              <a:t>- Hosts events like the Sturgis Motorcycle Rally.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291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The History of South Dakota: From Territory to Statehood</vt:lpstr>
      <vt:lpstr>Native American Heritage</vt:lpstr>
      <vt:lpstr>Arrival of European Explorers</vt:lpstr>
      <vt:lpstr>The Rush for Gold</vt:lpstr>
      <vt:lpstr>Formation of Dakota Territory</vt:lpstr>
      <vt:lpstr>Becoming a State</vt:lpstr>
      <vt:lpstr>Growth of an Agricultural Economy</vt:lpstr>
      <vt:lpstr>South Dakota’s National Treasures</vt:lpstr>
      <vt:lpstr>South Dakota Today</vt:lpstr>
      <vt:lpstr>Celebrating South Dakota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Ge, Xijin</cp:lastModifiedBy>
  <cp:revision>2</cp:revision>
  <dcterms:created xsi:type="dcterms:W3CDTF">2013-01-27T09:14:16Z</dcterms:created>
  <dcterms:modified xsi:type="dcterms:W3CDTF">2024-12-03T02:27:46Z</dcterms:modified>
  <cp:category/>
</cp:coreProperties>
</file>